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3" autoAdjust="0"/>
    <p:restoredTop sz="94660"/>
  </p:normalViewPr>
  <p:slideViewPr>
    <p:cSldViewPr snapToGrid="0">
      <p:cViewPr varScale="1">
        <p:scale>
          <a:sx n="113" d="100"/>
          <a:sy n="113" d="100"/>
        </p:scale>
        <p:origin x="56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FE445-FFF3-4862-6434-7AB9EE02DB9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CAD67C4-78C8-816B-0933-48143F8BA4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9FF8293-1DA2-1FC8-83F1-FEDF079ECFC7}"/>
              </a:ext>
            </a:extLst>
          </p:cNvPr>
          <p:cNvSpPr>
            <a:spLocks noGrp="1"/>
          </p:cNvSpPr>
          <p:nvPr>
            <p:ph type="dt" sz="half" idx="10"/>
          </p:nvPr>
        </p:nvSpPr>
        <p:spPr/>
        <p:txBody>
          <a:bodyPr/>
          <a:lstStyle/>
          <a:p>
            <a:fld id="{886B0301-31EA-4DB9-808E-3D49137751DF}" type="datetimeFigureOut">
              <a:rPr lang="en-US" smtClean="0"/>
              <a:t>6/10/24</a:t>
            </a:fld>
            <a:endParaRPr lang="en-US"/>
          </a:p>
        </p:txBody>
      </p:sp>
      <p:sp>
        <p:nvSpPr>
          <p:cNvPr id="5" name="Footer Placeholder 4">
            <a:extLst>
              <a:ext uri="{FF2B5EF4-FFF2-40B4-BE49-F238E27FC236}">
                <a16:creationId xmlns:a16="http://schemas.microsoft.com/office/drawing/2014/main" id="{828AAB47-32EB-5EF2-0EF1-EE58B8488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212482-EF5A-793D-B8CB-2DCD2596F8C3}"/>
              </a:ext>
            </a:extLst>
          </p:cNvPr>
          <p:cNvSpPr>
            <a:spLocks noGrp="1"/>
          </p:cNvSpPr>
          <p:nvPr>
            <p:ph type="sldNum" sz="quarter" idx="12"/>
          </p:nvPr>
        </p:nvSpPr>
        <p:spPr/>
        <p:txBody>
          <a:bodyPr/>
          <a:lstStyle/>
          <a:p>
            <a:fld id="{BA7E05A6-9874-448A-B4EB-69C994D9A666}" type="slidenum">
              <a:rPr lang="en-US" smtClean="0"/>
              <a:t>‹#›</a:t>
            </a:fld>
            <a:endParaRPr lang="en-US"/>
          </a:p>
        </p:txBody>
      </p:sp>
    </p:spTree>
    <p:extLst>
      <p:ext uri="{BB962C8B-B14F-4D97-AF65-F5344CB8AC3E}">
        <p14:creationId xmlns:p14="http://schemas.microsoft.com/office/powerpoint/2010/main" val="41688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F534E-D081-E89E-F1E0-45AB6DFD19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53D962D-1711-7011-0D55-95A085BF0E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C830FB-019E-EE54-05BB-0347C9AC7A58}"/>
              </a:ext>
            </a:extLst>
          </p:cNvPr>
          <p:cNvSpPr>
            <a:spLocks noGrp="1"/>
          </p:cNvSpPr>
          <p:nvPr>
            <p:ph type="dt" sz="half" idx="10"/>
          </p:nvPr>
        </p:nvSpPr>
        <p:spPr/>
        <p:txBody>
          <a:bodyPr/>
          <a:lstStyle/>
          <a:p>
            <a:fld id="{886B0301-31EA-4DB9-808E-3D49137751DF}" type="datetimeFigureOut">
              <a:rPr lang="en-US" smtClean="0"/>
              <a:t>6/10/24</a:t>
            </a:fld>
            <a:endParaRPr lang="en-US"/>
          </a:p>
        </p:txBody>
      </p:sp>
      <p:sp>
        <p:nvSpPr>
          <p:cNvPr id="5" name="Footer Placeholder 4">
            <a:extLst>
              <a:ext uri="{FF2B5EF4-FFF2-40B4-BE49-F238E27FC236}">
                <a16:creationId xmlns:a16="http://schemas.microsoft.com/office/drawing/2014/main" id="{A6345AA6-4E1C-5495-1053-05B82A4F95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FBB7F5-7F5C-D8EF-769D-4C2F11D87245}"/>
              </a:ext>
            </a:extLst>
          </p:cNvPr>
          <p:cNvSpPr>
            <a:spLocks noGrp="1"/>
          </p:cNvSpPr>
          <p:nvPr>
            <p:ph type="sldNum" sz="quarter" idx="12"/>
          </p:nvPr>
        </p:nvSpPr>
        <p:spPr/>
        <p:txBody>
          <a:bodyPr/>
          <a:lstStyle/>
          <a:p>
            <a:fld id="{BA7E05A6-9874-448A-B4EB-69C994D9A666}" type="slidenum">
              <a:rPr lang="en-US" smtClean="0"/>
              <a:t>‹#›</a:t>
            </a:fld>
            <a:endParaRPr lang="en-US"/>
          </a:p>
        </p:txBody>
      </p:sp>
    </p:spTree>
    <p:extLst>
      <p:ext uri="{BB962C8B-B14F-4D97-AF65-F5344CB8AC3E}">
        <p14:creationId xmlns:p14="http://schemas.microsoft.com/office/powerpoint/2010/main" val="2950830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997EFC-D366-3A3E-7784-15ED9892610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9A3F15F-A80C-D208-6BE5-5C5365C46DD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8386F7-3BF8-3FDB-E3BE-C29C1819B77C}"/>
              </a:ext>
            </a:extLst>
          </p:cNvPr>
          <p:cNvSpPr>
            <a:spLocks noGrp="1"/>
          </p:cNvSpPr>
          <p:nvPr>
            <p:ph type="dt" sz="half" idx="10"/>
          </p:nvPr>
        </p:nvSpPr>
        <p:spPr/>
        <p:txBody>
          <a:bodyPr/>
          <a:lstStyle/>
          <a:p>
            <a:fld id="{886B0301-31EA-4DB9-808E-3D49137751DF}" type="datetimeFigureOut">
              <a:rPr lang="en-US" smtClean="0"/>
              <a:t>6/10/24</a:t>
            </a:fld>
            <a:endParaRPr lang="en-US"/>
          </a:p>
        </p:txBody>
      </p:sp>
      <p:sp>
        <p:nvSpPr>
          <p:cNvPr id="5" name="Footer Placeholder 4">
            <a:extLst>
              <a:ext uri="{FF2B5EF4-FFF2-40B4-BE49-F238E27FC236}">
                <a16:creationId xmlns:a16="http://schemas.microsoft.com/office/drawing/2014/main" id="{433D112B-C6E0-4479-88F3-451A69B01D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C31619-29EB-FA4D-EDB6-58588347D2AD}"/>
              </a:ext>
            </a:extLst>
          </p:cNvPr>
          <p:cNvSpPr>
            <a:spLocks noGrp="1"/>
          </p:cNvSpPr>
          <p:nvPr>
            <p:ph type="sldNum" sz="quarter" idx="12"/>
          </p:nvPr>
        </p:nvSpPr>
        <p:spPr/>
        <p:txBody>
          <a:bodyPr/>
          <a:lstStyle/>
          <a:p>
            <a:fld id="{BA7E05A6-9874-448A-B4EB-69C994D9A666}" type="slidenum">
              <a:rPr lang="en-US" smtClean="0"/>
              <a:t>‹#›</a:t>
            </a:fld>
            <a:endParaRPr lang="en-US"/>
          </a:p>
        </p:txBody>
      </p:sp>
    </p:spTree>
    <p:extLst>
      <p:ext uri="{BB962C8B-B14F-4D97-AF65-F5344CB8AC3E}">
        <p14:creationId xmlns:p14="http://schemas.microsoft.com/office/powerpoint/2010/main" val="545400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D0B9E-9DC8-2EA9-E506-C8E734F5C3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40E2CA-ACCD-C5BF-D2AC-7CBD8DFC99F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2BC53C-0168-E28B-28C7-E50B8E970790}"/>
              </a:ext>
            </a:extLst>
          </p:cNvPr>
          <p:cNvSpPr>
            <a:spLocks noGrp="1"/>
          </p:cNvSpPr>
          <p:nvPr>
            <p:ph type="dt" sz="half" idx="10"/>
          </p:nvPr>
        </p:nvSpPr>
        <p:spPr/>
        <p:txBody>
          <a:bodyPr/>
          <a:lstStyle/>
          <a:p>
            <a:fld id="{886B0301-31EA-4DB9-808E-3D49137751DF}" type="datetimeFigureOut">
              <a:rPr lang="en-US" smtClean="0"/>
              <a:t>6/10/24</a:t>
            </a:fld>
            <a:endParaRPr lang="en-US"/>
          </a:p>
        </p:txBody>
      </p:sp>
      <p:sp>
        <p:nvSpPr>
          <p:cNvPr id="5" name="Footer Placeholder 4">
            <a:extLst>
              <a:ext uri="{FF2B5EF4-FFF2-40B4-BE49-F238E27FC236}">
                <a16:creationId xmlns:a16="http://schemas.microsoft.com/office/drawing/2014/main" id="{B82D67EE-12B2-7568-B319-68DA8F1A22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F28A78-2F70-520F-7103-E61B03731057}"/>
              </a:ext>
            </a:extLst>
          </p:cNvPr>
          <p:cNvSpPr>
            <a:spLocks noGrp="1"/>
          </p:cNvSpPr>
          <p:nvPr>
            <p:ph type="sldNum" sz="quarter" idx="12"/>
          </p:nvPr>
        </p:nvSpPr>
        <p:spPr/>
        <p:txBody>
          <a:bodyPr/>
          <a:lstStyle/>
          <a:p>
            <a:fld id="{BA7E05A6-9874-448A-B4EB-69C994D9A666}" type="slidenum">
              <a:rPr lang="en-US" smtClean="0"/>
              <a:t>‹#›</a:t>
            </a:fld>
            <a:endParaRPr lang="en-US"/>
          </a:p>
        </p:txBody>
      </p:sp>
    </p:spTree>
    <p:extLst>
      <p:ext uri="{BB962C8B-B14F-4D97-AF65-F5344CB8AC3E}">
        <p14:creationId xmlns:p14="http://schemas.microsoft.com/office/powerpoint/2010/main" val="1717540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8079A-9BCC-8B59-21B5-DDB7EFB541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A28D24-3756-EC01-471E-17B890974D3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CD06D6A-EBBD-E150-3149-CF412C0C9CEC}"/>
              </a:ext>
            </a:extLst>
          </p:cNvPr>
          <p:cNvSpPr>
            <a:spLocks noGrp="1"/>
          </p:cNvSpPr>
          <p:nvPr>
            <p:ph type="dt" sz="half" idx="10"/>
          </p:nvPr>
        </p:nvSpPr>
        <p:spPr/>
        <p:txBody>
          <a:bodyPr/>
          <a:lstStyle/>
          <a:p>
            <a:fld id="{886B0301-31EA-4DB9-808E-3D49137751DF}" type="datetimeFigureOut">
              <a:rPr lang="en-US" smtClean="0"/>
              <a:t>6/10/24</a:t>
            </a:fld>
            <a:endParaRPr lang="en-US"/>
          </a:p>
        </p:txBody>
      </p:sp>
      <p:sp>
        <p:nvSpPr>
          <p:cNvPr id="5" name="Footer Placeholder 4">
            <a:extLst>
              <a:ext uri="{FF2B5EF4-FFF2-40B4-BE49-F238E27FC236}">
                <a16:creationId xmlns:a16="http://schemas.microsoft.com/office/drawing/2014/main" id="{DBB7263E-B4BA-D926-E95C-A8AA16D7BF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5B934D-7C81-A478-6348-6139C16735EA}"/>
              </a:ext>
            </a:extLst>
          </p:cNvPr>
          <p:cNvSpPr>
            <a:spLocks noGrp="1"/>
          </p:cNvSpPr>
          <p:nvPr>
            <p:ph type="sldNum" sz="quarter" idx="12"/>
          </p:nvPr>
        </p:nvSpPr>
        <p:spPr/>
        <p:txBody>
          <a:bodyPr/>
          <a:lstStyle/>
          <a:p>
            <a:fld id="{BA7E05A6-9874-448A-B4EB-69C994D9A666}" type="slidenum">
              <a:rPr lang="en-US" smtClean="0"/>
              <a:t>‹#›</a:t>
            </a:fld>
            <a:endParaRPr lang="en-US"/>
          </a:p>
        </p:txBody>
      </p:sp>
    </p:spTree>
    <p:extLst>
      <p:ext uri="{BB962C8B-B14F-4D97-AF65-F5344CB8AC3E}">
        <p14:creationId xmlns:p14="http://schemas.microsoft.com/office/powerpoint/2010/main" val="3024228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357A6-60CC-4D67-9C08-5B1DD5DF93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53FA0C-FBF9-4208-3969-770D0AB24D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5D5551F-6529-989B-D26C-7A678FCF9F7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BD73DC3-9038-608C-061D-E11F16C4E409}"/>
              </a:ext>
            </a:extLst>
          </p:cNvPr>
          <p:cNvSpPr>
            <a:spLocks noGrp="1"/>
          </p:cNvSpPr>
          <p:nvPr>
            <p:ph type="dt" sz="half" idx="10"/>
          </p:nvPr>
        </p:nvSpPr>
        <p:spPr/>
        <p:txBody>
          <a:bodyPr/>
          <a:lstStyle/>
          <a:p>
            <a:fld id="{886B0301-31EA-4DB9-808E-3D49137751DF}" type="datetimeFigureOut">
              <a:rPr lang="en-US" smtClean="0"/>
              <a:t>6/10/24</a:t>
            </a:fld>
            <a:endParaRPr lang="en-US"/>
          </a:p>
        </p:txBody>
      </p:sp>
      <p:sp>
        <p:nvSpPr>
          <p:cNvPr id="6" name="Footer Placeholder 5">
            <a:extLst>
              <a:ext uri="{FF2B5EF4-FFF2-40B4-BE49-F238E27FC236}">
                <a16:creationId xmlns:a16="http://schemas.microsoft.com/office/drawing/2014/main" id="{5EC70B45-2CCB-D390-C433-B2F025A060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EED1E6-F6BB-B375-544D-75285512A23C}"/>
              </a:ext>
            </a:extLst>
          </p:cNvPr>
          <p:cNvSpPr>
            <a:spLocks noGrp="1"/>
          </p:cNvSpPr>
          <p:nvPr>
            <p:ph type="sldNum" sz="quarter" idx="12"/>
          </p:nvPr>
        </p:nvSpPr>
        <p:spPr/>
        <p:txBody>
          <a:bodyPr/>
          <a:lstStyle/>
          <a:p>
            <a:fld id="{BA7E05A6-9874-448A-B4EB-69C994D9A666}" type="slidenum">
              <a:rPr lang="en-US" smtClean="0"/>
              <a:t>‹#›</a:t>
            </a:fld>
            <a:endParaRPr lang="en-US"/>
          </a:p>
        </p:txBody>
      </p:sp>
    </p:spTree>
    <p:extLst>
      <p:ext uri="{BB962C8B-B14F-4D97-AF65-F5344CB8AC3E}">
        <p14:creationId xmlns:p14="http://schemas.microsoft.com/office/powerpoint/2010/main" val="3921237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63470-D35E-2262-2D4D-27EF2CD42AC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6D2E51E-FF71-3FEF-3F6D-317FE72CB0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572625-7A17-C00D-5299-5FA01CABFB5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A1E605-20DD-BEDF-2EC3-85E61C54E0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89875A0-87E3-B2A4-324A-131FDF0059F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8BAA17F-2BAA-E3BE-AE1A-DF113F83790C}"/>
              </a:ext>
            </a:extLst>
          </p:cNvPr>
          <p:cNvSpPr>
            <a:spLocks noGrp="1"/>
          </p:cNvSpPr>
          <p:nvPr>
            <p:ph type="dt" sz="half" idx="10"/>
          </p:nvPr>
        </p:nvSpPr>
        <p:spPr/>
        <p:txBody>
          <a:bodyPr/>
          <a:lstStyle/>
          <a:p>
            <a:fld id="{886B0301-31EA-4DB9-808E-3D49137751DF}" type="datetimeFigureOut">
              <a:rPr lang="en-US" smtClean="0"/>
              <a:t>6/10/24</a:t>
            </a:fld>
            <a:endParaRPr lang="en-US"/>
          </a:p>
        </p:txBody>
      </p:sp>
      <p:sp>
        <p:nvSpPr>
          <p:cNvPr id="8" name="Footer Placeholder 7">
            <a:extLst>
              <a:ext uri="{FF2B5EF4-FFF2-40B4-BE49-F238E27FC236}">
                <a16:creationId xmlns:a16="http://schemas.microsoft.com/office/drawing/2014/main" id="{391814D3-197B-356F-B473-68534ACBFF3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D7B5D98-2DEA-AFF3-B9AC-83BC16D3AAC0}"/>
              </a:ext>
            </a:extLst>
          </p:cNvPr>
          <p:cNvSpPr>
            <a:spLocks noGrp="1"/>
          </p:cNvSpPr>
          <p:nvPr>
            <p:ph type="sldNum" sz="quarter" idx="12"/>
          </p:nvPr>
        </p:nvSpPr>
        <p:spPr/>
        <p:txBody>
          <a:bodyPr/>
          <a:lstStyle/>
          <a:p>
            <a:fld id="{BA7E05A6-9874-448A-B4EB-69C994D9A666}" type="slidenum">
              <a:rPr lang="en-US" smtClean="0"/>
              <a:t>‹#›</a:t>
            </a:fld>
            <a:endParaRPr lang="en-US"/>
          </a:p>
        </p:txBody>
      </p:sp>
    </p:spTree>
    <p:extLst>
      <p:ext uri="{BB962C8B-B14F-4D97-AF65-F5344CB8AC3E}">
        <p14:creationId xmlns:p14="http://schemas.microsoft.com/office/powerpoint/2010/main" val="1091696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3484E-19A5-CFE6-9EF2-A57C0DF6409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A421C6B-EA3C-6858-CFE4-D7DE9975C5E5}"/>
              </a:ext>
            </a:extLst>
          </p:cNvPr>
          <p:cNvSpPr>
            <a:spLocks noGrp="1"/>
          </p:cNvSpPr>
          <p:nvPr>
            <p:ph type="dt" sz="half" idx="10"/>
          </p:nvPr>
        </p:nvSpPr>
        <p:spPr/>
        <p:txBody>
          <a:bodyPr/>
          <a:lstStyle/>
          <a:p>
            <a:fld id="{886B0301-31EA-4DB9-808E-3D49137751DF}" type="datetimeFigureOut">
              <a:rPr lang="en-US" smtClean="0"/>
              <a:t>6/10/24</a:t>
            </a:fld>
            <a:endParaRPr lang="en-US"/>
          </a:p>
        </p:txBody>
      </p:sp>
      <p:sp>
        <p:nvSpPr>
          <p:cNvPr id="4" name="Footer Placeholder 3">
            <a:extLst>
              <a:ext uri="{FF2B5EF4-FFF2-40B4-BE49-F238E27FC236}">
                <a16:creationId xmlns:a16="http://schemas.microsoft.com/office/drawing/2014/main" id="{A59BB168-E218-11CF-1313-20802AB653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CEC8F93-CAC6-A784-E6CE-1EF4371E3686}"/>
              </a:ext>
            </a:extLst>
          </p:cNvPr>
          <p:cNvSpPr>
            <a:spLocks noGrp="1"/>
          </p:cNvSpPr>
          <p:nvPr>
            <p:ph type="sldNum" sz="quarter" idx="12"/>
          </p:nvPr>
        </p:nvSpPr>
        <p:spPr/>
        <p:txBody>
          <a:bodyPr/>
          <a:lstStyle/>
          <a:p>
            <a:fld id="{BA7E05A6-9874-448A-B4EB-69C994D9A666}" type="slidenum">
              <a:rPr lang="en-US" smtClean="0"/>
              <a:t>‹#›</a:t>
            </a:fld>
            <a:endParaRPr lang="en-US"/>
          </a:p>
        </p:txBody>
      </p:sp>
    </p:spTree>
    <p:extLst>
      <p:ext uri="{BB962C8B-B14F-4D97-AF65-F5344CB8AC3E}">
        <p14:creationId xmlns:p14="http://schemas.microsoft.com/office/powerpoint/2010/main" val="1231181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C5E3366-57FB-0CB1-DC46-16BB97FC076A}"/>
              </a:ext>
            </a:extLst>
          </p:cNvPr>
          <p:cNvSpPr>
            <a:spLocks noGrp="1"/>
          </p:cNvSpPr>
          <p:nvPr>
            <p:ph type="dt" sz="half" idx="10"/>
          </p:nvPr>
        </p:nvSpPr>
        <p:spPr/>
        <p:txBody>
          <a:bodyPr/>
          <a:lstStyle/>
          <a:p>
            <a:fld id="{886B0301-31EA-4DB9-808E-3D49137751DF}" type="datetimeFigureOut">
              <a:rPr lang="en-US" smtClean="0"/>
              <a:t>6/10/24</a:t>
            </a:fld>
            <a:endParaRPr lang="en-US"/>
          </a:p>
        </p:txBody>
      </p:sp>
      <p:sp>
        <p:nvSpPr>
          <p:cNvPr id="3" name="Footer Placeholder 2">
            <a:extLst>
              <a:ext uri="{FF2B5EF4-FFF2-40B4-BE49-F238E27FC236}">
                <a16:creationId xmlns:a16="http://schemas.microsoft.com/office/drawing/2014/main" id="{93E5CC45-539D-B7D9-6A24-5A0E0CD2E95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23C8BF8-224C-E3F7-C23B-61D823A160E1}"/>
              </a:ext>
            </a:extLst>
          </p:cNvPr>
          <p:cNvSpPr>
            <a:spLocks noGrp="1"/>
          </p:cNvSpPr>
          <p:nvPr>
            <p:ph type="sldNum" sz="quarter" idx="12"/>
          </p:nvPr>
        </p:nvSpPr>
        <p:spPr/>
        <p:txBody>
          <a:bodyPr/>
          <a:lstStyle/>
          <a:p>
            <a:fld id="{BA7E05A6-9874-448A-B4EB-69C994D9A666}" type="slidenum">
              <a:rPr lang="en-US" smtClean="0"/>
              <a:t>‹#›</a:t>
            </a:fld>
            <a:endParaRPr lang="en-US"/>
          </a:p>
        </p:txBody>
      </p:sp>
    </p:spTree>
    <p:extLst>
      <p:ext uri="{BB962C8B-B14F-4D97-AF65-F5344CB8AC3E}">
        <p14:creationId xmlns:p14="http://schemas.microsoft.com/office/powerpoint/2010/main" val="3243510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2A1B3-500C-A5B9-F4B0-A9AB2009DB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E81C6B-A630-A1C6-78EB-8F03547E80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657471-15A4-18C3-062E-FAFF7C6B1E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FA974E-600B-33D5-F426-020C445BEACF}"/>
              </a:ext>
            </a:extLst>
          </p:cNvPr>
          <p:cNvSpPr>
            <a:spLocks noGrp="1"/>
          </p:cNvSpPr>
          <p:nvPr>
            <p:ph type="dt" sz="half" idx="10"/>
          </p:nvPr>
        </p:nvSpPr>
        <p:spPr/>
        <p:txBody>
          <a:bodyPr/>
          <a:lstStyle/>
          <a:p>
            <a:fld id="{886B0301-31EA-4DB9-808E-3D49137751DF}" type="datetimeFigureOut">
              <a:rPr lang="en-US" smtClean="0"/>
              <a:t>6/10/24</a:t>
            </a:fld>
            <a:endParaRPr lang="en-US"/>
          </a:p>
        </p:txBody>
      </p:sp>
      <p:sp>
        <p:nvSpPr>
          <p:cNvPr id="6" name="Footer Placeholder 5">
            <a:extLst>
              <a:ext uri="{FF2B5EF4-FFF2-40B4-BE49-F238E27FC236}">
                <a16:creationId xmlns:a16="http://schemas.microsoft.com/office/drawing/2014/main" id="{B3BD198C-D7A9-DC48-33DC-C9B0BEA430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11ED9F-9CD0-3D82-C012-1CEC276643C5}"/>
              </a:ext>
            </a:extLst>
          </p:cNvPr>
          <p:cNvSpPr>
            <a:spLocks noGrp="1"/>
          </p:cNvSpPr>
          <p:nvPr>
            <p:ph type="sldNum" sz="quarter" idx="12"/>
          </p:nvPr>
        </p:nvSpPr>
        <p:spPr/>
        <p:txBody>
          <a:bodyPr/>
          <a:lstStyle/>
          <a:p>
            <a:fld id="{BA7E05A6-9874-448A-B4EB-69C994D9A666}" type="slidenum">
              <a:rPr lang="en-US" smtClean="0"/>
              <a:t>‹#›</a:t>
            </a:fld>
            <a:endParaRPr lang="en-US"/>
          </a:p>
        </p:txBody>
      </p:sp>
    </p:spTree>
    <p:extLst>
      <p:ext uri="{BB962C8B-B14F-4D97-AF65-F5344CB8AC3E}">
        <p14:creationId xmlns:p14="http://schemas.microsoft.com/office/powerpoint/2010/main" val="2458037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82357-F2B8-04DC-4645-1DAF5FCC2F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491F03-3DB1-AD8F-159A-50F4DC291E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483202-7407-26CC-898D-8EB1696F62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D3862C-9E11-293D-B12D-C7F5B351E422}"/>
              </a:ext>
            </a:extLst>
          </p:cNvPr>
          <p:cNvSpPr>
            <a:spLocks noGrp="1"/>
          </p:cNvSpPr>
          <p:nvPr>
            <p:ph type="dt" sz="half" idx="10"/>
          </p:nvPr>
        </p:nvSpPr>
        <p:spPr/>
        <p:txBody>
          <a:bodyPr/>
          <a:lstStyle/>
          <a:p>
            <a:fld id="{886B0301-31EA-4DB9-808E-3D49137751DF}" type="datetimeFigureOut">
              <a:rPr lang="en-US" smtClean="0"/>
              <a:t>6/10/24</a:t>
            </a:fld>
            <a:endParaRPr lang="en-US"/>
          </a:p>
        </p:txBody>
      </p:sp>
      <p:sp>
        <p:nvSpPr>
          <p:cNvPr id="6" name="Footer Placeholder 5">
            <a:extLst>
              <a:ext uri="{FF2B5EF4-FFF2-40B4-BE49-F238E27FC236}">
                <a16:creationId xmlns:a16="http://schemas.microsoft.com/office/drawing/2014/main" id="{3EAAC8E9-4FD0-0212-091F-F219C1DBE9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274E78-DA1B-1F0A-4037-11EA1AA6827D}"/>
              </a:ext>
            </a:extLst>
          </p:cNvPr>
          <p:cNvSpPr>
            <a:spLocks noGrp="1"/>
          </p:cNvSpPr>
          <p:nvPr>
            <p:ph type="sldNum" sz="quarter" idx="12"/>
          </p:nvPr>
        </p:nvSpPr>
        <p:spPr/>
        <p:txBody>
          <a:bodyPr/>
          <a:lstStyle/>
          <a:p>
            <a:fld id="{BA7E05A6-9874-448A-B4EB-69C994D9A666}" type="slidenum">
              <a:rPr lang="en-US" smtClean="0"/>
              <a:t>‹#›</a:t>
            </a:fld>
            <a:endParaRPr lang="en-US"/>
          </a:p>
        </p:txBody>
      </p:sp>
    </p:spTree>
    <p:extLst>
      <p:ext uri="{BB962C8B-B14F-4D97-AF65-F5344CB8AC3E}">
        <p14:creationId xmlns:p14="http://schemas.microsoft.com/office/powerpoint/2010/main" val="1444373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6A9C623-1478-201D-9CED-BC728E64D7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0B9796-FAB6-73F8-2457-A8988393D6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10C8F7-E681-00EF-8402-051423D529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86B0301-31EA-4DB9-808E-3D49137751DF}" type="datetimeFigureOut">
              <a:rPr lang="en-US" smtClean="0"/>
              <a:t>6/10/24</a:t>
            </a:fld>
            <a:endParaRPr lang="en-US"/>
          </a:p>
        </p:txBody>
      </p:sp>
      <p:sp>
        <p:nvSpPr>
          <p:cNvPr id="5" name="Footer Placeholder 4">
            <a:extLst>
              <a:ext uri="{FF2B5EF4-FFF2-40B4-BE49-F238E27FC236}">
                <a16:creationId xmlns:a16="http://schemas.microsoft.com/office/drawing/2014/main" id="{6EF94DE0-43E3-9D26-3CF3-A927688C55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FBCBA9B-BECB-0D83-26D7-092F27318A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A7E05A6-9874-448A-B4EB-69C994D9A666}" type="slidenum">
              <a:rPr lang="en-US" smtClean="0"/>
              <a:t>‹#›</a:t>
            </a:fld>
            <a:endParaRPr lang="en-US"/>
          </a:p>
        </p:txBody>
      </p:sp>
    </p:spTree>
    <p:extLst>
      <p:ext uri="{BB962C8B-B14F-4D97-AF65-F5344CB8AC3E}">
        <p14:creationId xmlns:p14="http://schemas.microsoft.com/office/powerpoint/2010/main" val="14389569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5" Type="http://schemas.openxmlformats.org/officeDocument/2006/relationships/image" Target="../media/image14.sv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sv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Graphic 20" descr="Badge 3 with solid fill">
            <a:extLst>
              <a:ext uri="{FF2B5EF4-FFF2-40B4-BE49-F238E27FC236}">
                <a16:creationId xmlns:a16="http://schemas.microsoft.com/office/drawing/2014/main" id="{ACF01F5E-E4D6-1086-C083-9B65171ED7D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49802" y="2142193"/>
            <a:ext cx="547602" cy="595022"/>
          </a:xfrm>
          <a:prstGeom prst="rect">
            <a:avLst/>
          </a:prstGeom>
        </p:spPr>
      </p:pic>
      <p:pic>
        <p:nvPicPr>
          <p:cNvPr id="19" name="Graphic 18" descr="Badge with solid fill">
            <a:extLst>
              <a:ext uri="{FF2B5EF4-FFF2-40B4-BE49-F238E27FC236}">
                <a16:creationId xmlns:a16="http://schemas.microsoft.com/office/drawing/2014/main" id="{24EDA598-8924-530C-30C2-80E358DEC43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246230" y="1594359"/>
            <a:ext cx="547602" cy="595022"/>
          </a:xfrm>
          <a:prstGeom prst="rect">
            <a:avLst/>
          </a:prstGeom>
        </p:spPr>
      </p:pic>
      <p:pic>
        <p:nvPicPr>
          <p:cNvPr id="17" name="Graphic 16" descr="Badge 1 with solid fill">
            <a:extLst>
              <a:ext uri="{FF2B5EF4-FFF2-40B4-BE49-F238E27FC236}">
                <a16:creationId xmlns:a16="http://schemas.microsoft.com/office/drawing/2014/main" id="{81A962EF-7579-9C0C-F7CA-78F5C14C9B0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248611" y="1040062"/>
            <a:ext cx="547602" cy="595022"/>
          </a:xfrm>
          <a:prstGeom prst="rect">
            <a:avLst/>
          </a:prstGeom>
        </p:spPr>
      </p:pic>
      <p:pic>
        <p:nvPicPr>
          <p:cNvPr id="23" name="Graphic 22" descr="Badge 4 with solid fill">
            <a:extLst>
              <a:ext uri="{FF2B5EF4-FFF2-40B4-BE49-F238E27FC236}">
                <a16:creationId xmlns:a16="http://schemas.microsoft.com/office/drawing/2014/main" id="{7F3BF2A8-9DF1-A529-6856-658BF6F2B34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247420" y="2699984"/>
            <a:ext cx="547602" cy="595022"/>
          </a:xfrm>
          <a:prstGeom prst="rect">
            <a:avLst/>
          </a:prstGeom>
        </p:spPr>
      </p:pic>
      <p:pic>
        <p:nvPicPr>
          <p:cNvPr id="27" name="Graphic 26" descr="Badge 6 with solid fill">
            <a:extLst>
              <a:ext uri="{FF2B5EF4-FFF2-40B4-BE49-F238E27FC236}">
                <a16:creationId xmlns:a16="http://schemas.microsoft.com/office/drawing/2014/main" id="{A63577B9-0981-47AE-63C2-CD5CAE09FDFC}"/>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251941" y="3798189"/>
            <a:ext cx="547602" cy="595022"/>
          </a:xfrm>
          <a:prstGeom prst="rect">
            <a:avLst/>
          </a:prstGeom>
        </p:spPr>
      </p:pic>
      <p:pic>
        <p:nvPicPr>
          <p:cNvPr id="13" name="Picture 12" descr="A blue and black logo">
            <a:extLst>
              <a:ext uri="{FF2B5EF4-FFF2-40B4-BE49-F238E27FC236}">
                <a16:creationId xmlns:a16="http://schemas.microsoft.com/office/drawing/2014/main" id="{02FEF5DE-74D3-A8B4-B5F2-707A9A6278F3}"/>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03306" y="-219269"/>
            <a:ext cx="3648269" cy="3648269"/>
          </a:xfrm>
          <a:prstGeom prst="rect">
            <a:avLst/>
          </a:prstGeom>
        </p:spPr>
      </p:pic>
      <p:sp>
        <p:nvSpPr>
          <p:cNvPr id="3" name="Content Placeholder 2">
            <a:extLst>
              <a:ext uri="{FF2B5EF4-FFF2-40B4-BE49-F238E27FC236}">
                <a16:creationId xmlns:a16="http://schemas.microsoft.com/office/drawing/2014/main" id="{53B07461-DFB8-EDD1-3735-DCBDAAFA0FE7}"/>
              </a:ext>
            </a:extLst>
          </p:cNvPr>
          <p:cNvSpPr>
            <a:spLocks noGrp="1"/>
          </p:cNvSpPr>
          <p:nvPr>
            <p:ph idx="1"/>
          </p:nvPr>
        </p:nvSpPr>
        <p:spPr>
          <a:xfrm>
            <a:off x="7839075" y="698982"/>
            <a:ext cx="4112713" cy="4351338"/>
          </a:xfrm>
        </p:spPr>
        <p:txBody>
          <a:bodyPr>
            <a:normAutofit/>
          </a:bodyPr>
          <a:lstStyle/>
          <a:p>
            <a:pPr marL="0" marR="0" indent="0">
              <a:spcBef>
                <a:spcPts val="0"/>
              </a:spcBef>
              <a:spcAft>
                <a:spcPts val="0"/>
              </a:spcAft>
              <a:buNone/>
            </a:pPr>
            <a:r>
              <a:rPr lang="en-US" sz="1800" b="1" dirty="0">
                <a:effectLst/>
                <a:latin typeface="Aptos" panose="020B0004020202020204" pitchFamily="34" charset="0"/>
                <a:ea typeface="Times New Roman" panose="02020603050405020304" pitchFamily="18" charset="0"/>
                <a:cs typeface="Aptos" panose="020B0004020202020204" pitchFamily="34" charset="0"/>
              </a:rPr>
              <a:t>Professional Services:</a:t>
            </a:r>
            <a:endParaRPr lang="en-US" sz="1800" b="1"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endParaRPr lang="en-US" sz="1800" dirty="0">
              <a:effectLst/>
              <a:latin typeface="Aptos" panose="020B0004020202020204" pitchFamily="34" charset="0"/>
              <a:ea typeface="Times New Roman" panose="02020603050405020304" pitchFamily="18" charset="0"/>
              <a:cs typeface="Aptos" panose="020B0004020202020204" pitchFamily="34" charset="0"/>
            </a:endParaRPr>
          </a:p>
          <a:p>
            <a:pPr marL="0" marR="0" lvl="0" indent="0">
              <a:spcBef>
                <a:spcPts val="0"/>
              </a:spcBef>
              <a:spcAft>
                <a:spcPts val="0"/>
              </a:spcAft>
              <a:buSzPts val="1000"/>
              <a:buNone/>
              <a:tabLst>
                <a:tab pos="457200" algn="l"/>
              </a:tabLst>
            </a:pPr>
            <a:r>
              <a:rPr lang="en-US" sz="2000" b="1" dirty="0">
                <a:effectLst/>
                <a:latin typeface="Aptos" panose="020B0004020202020204" pitchFamily="34" charset="0"/>
                <a:ea typeface="Times New Roman" panose="02020603050405020304" pitchFamily="18" charset="0"/>
                <a:cs typeface="Aptos" panose="020B0004020202020204" pitchFamily="34" charset="0"/>
              </a:rPr>
              <a:t>Bookkeeping Services</a:t>
            </a:r>
            <a:endParaRPr lang="en-US" sz="2000" b="1" dirty="0">
              <a:effectLst/>
              <a:latin typeface="Aptos" panose="020B0004020202020204" pitchFamily="34" charset="0"/>
              <a:ea typeface="Aptos" panose="020B0004020202020204" pitchFamily="34" charset="0"/>
              <a:cs typeface="Aptos" panose="020B0004020202020204" pitchFamily="34" charset="0"/>
            </a:endParaRPr>
          </a:p>
          <a:p>
            <a:pPr marL="0" marR="0" lvl="0" indent="0">
              <a:spcBef>
                <a:spcPts val="0"/>
              </a:spcBef>
              <a:spcAft>
                <a:spcPts val="0"/>
              </a:spcAft>
              <a:buSzPts val="1000"/>
              <a:buNone/>
              <a:tabLst>
                <a:tab pos="457200" algn="l"/>
              </a:tabLst>
            </a:pPr>
            <a:endParaRPr lang="en-US" sz="2000" b="1" dirty="0">
              <a:effectLst/>
              <a:latin typeface="Aptos" panose="020B0004020202020204" pitchFamily="34" charset="0"/>
              <a:ea typeface="Times New Roman" panose="02020603050405020304" pitchFamily="18" charset="0"/>
              <a:cs typeface="Aptos" panose="020B0004020202020204" pitchFamily="34" charset="0"/>
            </a:endParaRPr>
          </a:p>
          <a:p>
            <a:pPr marL="0" marR="0" lvl="0" indent="0">
              <a:spcBef>
                <a:spcPts val="0"/>
              </a:spcBef>
              <a:spcAft>
                <a:spcPts val="0"/>
              </a:spcAft>
              <a:buSzPts val="1000"/>
              <a:buNone/>
              <a:tabLst>
                <a:tab pos="457200" algn="l"/>
              </a:tabLst>
            </a:pPr>
            <a:r>
              <a:rPr lang="en-US" sz="2000" b="1" dirty="0">
                <a:effectLst/>
                <a:latin typeface="Aptos" panose="020B0004020202020204" pitchFamily="34" charset="0"/>
                <a:ea typeface="Times New Roman" panose="02020603050405020304" pitchFamily="18" charset="0"/>
                <a:cs typeface="Aptos" panose="020B0004020202020204" pitchFamily="34" charset="0"/>
              </a:rPr>
              <a:t>Corporate Tax Preparation</a:t>
            </a:r>
            <a:endParaRPr lang="en-US" sz="2000" b="1" dirty="0">
              <a:effectLst/>
              <a:latin typeface="Aptos" panose="020B0004020202020204" pitchFamily="34" charset="0"/>
              <a:ea typeface="Aptos" panose="020B0004020202020204" pitchFamily="34" charset="0"/>
              <a:cs typeface="Aptos" panose="020B0004020202020204" pitchFamily="34" charset="0"/>
            </a:endParaRPr>
          </a:p>
          <a:p>
            <a:pPr marL="0" marR="0" lvl="0" indent="0">
              <a:spcBef>
                <a:spcPts val="0"/>
              </a:spcBef>
              <a:spcAft>
                <a:spcPts val="0"/>
              </a:spcAft>
              <a:buSzPts val="1000"/>
              <a:buNone/>
              <a:tabLst>
                <a:tab pos="457200" algn="l"/>
              </a:tabLst>
            </a:pPr>
            <a:endParaRPr lang="en-US" sz="2000" b="1" dirty="0">
              <a:effectLst/>
              <a:latin typeface="Aptos" panose="020B0004020202020204" pitchFamily="34" charset="0"/>
              <a:ea typeface="Times New Roman" panose="02020603050405020304" pitchFamily="18" charset="0"/>
              <a:cs typeface="Aptos" panose="020B0004020202020204" pitchFamily="34" charset="0"/>
            </a:endParaRPr>
          </a:p>
          <a:p>
            <a:pPr marL="0" marR="0" lvl="0" indent="0">
              <a:spcBef>
                <a:spcPts val="0"/>
              </a:spcBef>
              <a:spcAft>
                <a:spcPts val="0"/>
              </a:spcAft>
              <a:buSzPts val="1000"/>
              <a:buNone/>
              <a:tabLst>
                <a:tab pos="457200" algn="l"/>
              </a:tabLst>
            </a:pPr>
            <a:r>
              <a:rPr lang="en-US" sz="2000" b="1" dirty="0">
                <a:effectLst/>
                <a:latin typeface="Aptos" panose="020B0004020202020204" pitchFamily="34" charset="0"/>
                <a:ea typeface="Times New Roman" panose="02020603050405020304" pitchFamily="18" charset="0"/>
                <a:cs typeface="Aptos" panose="020B0004020202020204" pitchFamily="34" charset="0"/>
              </a:rPr>
              <a:t>Compilation Engagement</a:t>
            </a:r>
            <a:endParaRPr lang="en-US" sz="2000" b="1" dirty="0">
              <a:effectLst/>
              <a:latin typeface="Aptos" panose="020B0004020202020204" pitchFamily="34" charset="0"/>
              <a:ea typeface="Aptos" panose="020B0004020202020204" pitchFamily="34" charset="0"/>
              <a:cs typeface="Aptos" panose="020B0004020202020204" pitchFamily="34" charset="0"/>
            </a:endParaRPr>
          </a:p>
          <a:p>
            <a:pPr marL="0" marR="0" lvl="0" indent="0">
              <a:spcBef>
                <a:spcPts val="0"/>
              </a:spcBef>
              <a:spcAft>
                <a:spcPts val="0"/>
              </a:spcAft>
              <a:buSzPts val="1000"/>
              <a:buNone/>
              <a:tabLst>
                <a:tab pos="457200" algn="l"/>
              </a:tabLst>
            </a:pPr>
            <a:endParaRPr lang="en-US" sz="2000" b="1" dirty="0">
              <a:effectLst/>
              <a:latin typeface="Aptos" panose="020B0004020202020204" pitchFamily="34" charset="0"/>
              <a:ea typeface="Times New Roman" panose="02020603050405020304" pitchFamily="18" charset="0"/>
              <a:cs typeface="Aptos" panose="020B0004020202020204" pitchFamily="34" charset="0"/>
            </a:endParaRPr>
          </a:p>
          <a:p>
            <a:pPr marL="0" marR="0" lvl="0" indent="0">
              <a:spcBef>
                <a:spcPts val="0"/>
              </a:spcBef>
              <a:spcAft>
                <a:spcPts val="0"/>
              </a:spcAft>
              <a:buSzPts val="1000"/>
              <a:buNone/>
              <a:tabLst>
                <a:tab pos="457200" algn="l"/>
              </a:tabLst>
            </a:pPr>
            <a:r>
              <a:rPr lang="en-US" sz="2000" b="1" dirty="0">
                <a:effectLst/>
                <a:latin typeface="Aptos" panose="020B0004020202020204" pitchFamily="34" charset="0"/>
                <a:ea typeface="Times New Roman" panose="02020603050405020304" pitchFamily="18" charset="0"/>
                <a:cs typeface="Aptos" panose="020B0004020202020204" pitchFamily="34" charset="0"/>
              </a:rPr>
              <a:t>Review Engagement</a:t>
            </a:r>
            <a:endParaRPr lang="en-US" sz="2000" b="1" dirty="0">
              <a:effectLst/>
              <a:latin typeface="Aptos" panose="020B0004020202020204" pitchFamily="34" charset="0"/>
              <a:ea typeface="Aptos" panose="020B0004020202020204" pitchFamily="34" charset="0"/>
              <a:cs typeface="Aptos" panose="020B0004020202020204" pitchFamily="34" charset="0"/>
            </a:endParaRPr>
          </a:p>
          <a:p>
            <a:pPr marL="0" marR="0" lvl="0" indent="0">
              <a:spcBef>
                <a:spcPts val="0"/>
              </a:spcBef>
              <a:spcAft>
                <a:spcPts val="0"/>
              </a:spcAft>
              <a:buSzPts val="1000"/>
              <a:buNone/>
              <a:tabLst>
                <a:tab pos="457200" algn="l"/>
              </a:tabLst>
            </a:pPr>
            <a:endParaRPr lang="en-US" sz="2000" b="1" dirty="0">
              <a:effectLst/>
              <a:latin typeface="Aptos" panose="020B0004020202020204" pitchFamily="34" charset="0"/>
              <a:ea typeface="Times New Roman" panose="02020603050405020304" pitchFamily="18" charset="0"/>
              <a:cs typeface="Aptos" panose="020B0004020202020204" pitchFamily="34" charset="0"/>
            </a:endParaRPr>
          </a:p>
          <a:p>
            <a:pPr marL="0" marR="0" lvl="0" indent="0">
              <a:spcBef>
                <a:spcPts val="0"/>
              </a:spcBef>
              <a:spcAft>
                <a:spcPts val="0"/>
              </a:spcAft>
              <a:buSzPts val="1000"/>
              <a:buNone/>
              <a:tabLst>
                <a:tab pos="457200" algn="l"/>
              </a:tabLst>
            </a:pPr>
            <a:r>
              <a:rPr lang="en-US" sz="2000" b="1" dirty="0">
                <a:effectLst/>
                <a:latin typeface="Aptos" panose="020B0004020202020204" pitchFamily="34" charset="0"/>
                <a:ea typeface="Times New Roman" panose="02020603050405020304" pitchFamily="18" charset="0"/>
                <a:cs typeface="Aptos" panose="020B0004020202020204" pitchFamily="34" charset="0"/>
              </a:rPr>
              <a:t>Financial Audit Engagement</a:t>
            </a:r>
            <a:endParaRPr lang="en-US" sz="2000" b="1" dirty="0">
              <a:effectLst/>
              <a:latin typeface="Aptos" panose="020B0004020202020204" pitchFamily="34" charset="0"/>
              <a:ea typeface="Aptos" panose="020B0004020202020204" pitchFamily="34" charset="0"/>
              <a:cs typeface="Aptos" panose="020B0004020202020204" pitchFamily="34" charset="0"/>
            </a:endParaRPr>
          </a:p>
          <a:p>
            <a:pPr marL="0" marR="0" lvl="0" indent="0">
              <a:spcBef>
                <a:spcPts val="0"/>
              </a:spcBef>
              <a:spcAft>
                <a:spcPts val="0"/>
              </a:spcAft>
              <a:buSzPts val="1000"/>
              <a:buNone/>
              <a:tabLst>
                <a:tab pos="457200" algn="l"/>
              </a:tabLst>
            </a:pPr>
            <a:endParaRPr lang="en-US" sz="2000" b="1" dirty="0">
              <a:effectLst/>
              <a:latin typeface="Aptos" panose="020B0004020202020204" pitchFamily="34" charset="0"/>
              <a:ea typeface="Times New Roman" panose="02020603050405020304" pitchFamily="18" charset="0"/>
              <a:cs typeface="Aptos" panose="020B0004020202020204" pitchFamily="34" charset="0"/>
            </a:endParaRPr>
          </a:p>
          <a:p>
            <a:pPr marL="0" marR="0" lvl="0" indent="0">
              <a:spcBef>
                <a:spcPts val="0"/>
              </a:spcBef>
              <a:spcAft>
                <a:spcPts val="0"/>
              </a:spcAft>
              <a:buSzPts val="1000"/>
              <a:buNone/>
              <a:tabLst>
                <a:tab pos="457200" algn="l"/>
              </a:tabLst>
            </a:pPr>
            <a:r>
              <a:rPr lang="en-US" sz="2000" b="1" dirty="0">
                <a:effectLst/>
                <a:latin typeface="Aptos" panose="020B0004020202020204" pitchFamily="34" charset="0"/>
                <a:ea typeface="Times New Roman" panose="02020603050405020304" pitchFamily="18" charset="0"/>
                <a:cs typeface="Aptos" panose="020B0004020202020204" pitchFamily="34" charset="0"/>
              </a:rPr>
              <a:t>Business Consulting</a:t>
            </a:r>
            <a:endParaRPr lang="en-US" sz="2000" b="1" dirty="0"/>
          </a:p>
        </p:txBody>
      </p:sp>
      <p:pic>
        <p:nvPicPr>
          <p:cNvPr id="11" name="Picture 10">
            <a:extLst>
              <a:ext uri="{FF2B5EF4-FFF2-40B4-BE49-F238E27FC236}">
                <a16:creationId xmlns:a16="http://schemas.microsoft.com/office/drawing/2014/main" id="{E5200C16-FBF3-9C9E-55AF-AA7DECD17840}"/>
              </a:ext>
            </a:extLst>
          </p:cNvPr>
          <p:cNvPicPr>
            <a:picLocks noChangeAspect="1"/>
          </p:cNvPicPr>
          <p:nvPr/>
        </p:nvPicPr>
        <p:blipFill>
          <a:blip r:embed="rId13"/>
          <a:stretch>
            <a:fillRect/>
          </a:stretch>
        </p:blipFill>
        <p:spPr>
          <a:xfrm>
            <a:off x="7667625" y="4613890"/>
            <a:ext cx="3343275" cy="1828800"/>
          </a:xfrm>
          <a:prstGeom prst="rect">
            <a:avLst/>
          </a:prstGeom>
        </p:spPr>
      </p:pic>
      <p:sp>
        <p:nvSpPr>
          <p:cNvPr id="14" name="TextBox 13">
            <a:extLst>
              <a:ext uri="{FF2B5EF4-FFF2-40B4-BE49-F238E27FC236}">
                <a16:creationId xmlns:a16="http://schemas.microsoft.com/office/drawing/2014/main" id="{3095536E-7520-4B65-DCAC-4B41BDB9904D}"/>
              </a:ext>
            </a:extLst>
          </p:cNvPr>
          <p:cNvSpPr txBox="1"/>
          <p:nvPr/>
        </p:nvSpPr>
        <p:spPr>
          <a:xfrm>
            <a:off x="223158" y="2649549"/>
            <a:ext cx="5624804" cy="1815882"/>
          </a:xfrm>
          <a:prstGeom prst="rect">
            <a:avLst/>
          </a:prstGeom>
          <a:noFill/>
        </p:spPr>
        <p:txBody>
          <a:bodyPr wrap="square" rtlCol="0">
            <a:spAutoFit/>
          </a:bodyPr>
          <a:lstStyle/>
          <a:p>
            <a:pPr algn="just"/>
            <a:r>
              <a:rPr lang="en-US" sz="1600" b="1" dirty="0"/>
              <a:t>Welcome to Abbadi Professional Corp!</a:t>
            </a:r>
          </a:p>
          <a:p>
            <a:pPr algn="just"/>
            <a:r>
              <a:rPr lang="en-US" sz="1600" dirty="0"/>
              <a:t>We’re a team of skilled accountants, proficient bookkeepers, and experienced financial professionals ready to support you and your business with all your accounting requirements.  Whether it’s Accounting, Bookkeeping, Tax Services, or business consulting, we’re here to help you achieve your goals.</a:t>
            </a:r>
          </a:p>
        </p:txBody>
      </p:sp>
      <p:pic>
        <p:nvPicPr>
          <p:cNvPr id="25" name="Graphic 24" descr="Badge 5 with solid fill">
            <a:extLst>
              <a:ext uri="{FF2B5EF4-FFF2-40B4-BE49-F238E27FC236}">
                <a16:creationId xmlns:a16="http://schemas.microsoft.com/office/drawing/2014/main" id="{0A669A3A-07FC-581B-843C-77320044EF9C}"/>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7243848" y="3244324"/>
            <a:ext cx="547602" cy="595022"/>
          </a:xfrm>
          <a:prstGeom prst="rect">
            <a:avLst/>
          </a:prstGeom>
        </p:spPr>
      </p:pic>
      <p:sp>
        <p:nvSpPr>
          <p:cNvPr id="32" name="TextBox 31">
            <a:extLst>
              <a:ext uri="{FF2B5EF4-FFF2-40B4-BE49-F238E27FC236}">
                <a16:creationId xmlns:a16="http://schemas.microsoft.com/office/drawing/2014/main" id="{D1E7008D-6A25-A8D3-53E2-7FCB7F8C1CB1}"/>
              </a:ext>
            </a:extLst>
          </p:cNvPr>
          <p:cNvSpPr txBox="1"/>
          <p:nvPr/>
        </p:nvSpPr>
        <p:spPr>
          <a:xfrm>
            <a:off x="1228725" y="4883930"/>
            <a:ext cx="5741242" cy="1200329"/>
          </a:xfrm>
          <a:prstGeom prst="rect">
            <a:avLst/>
          </a:prstGeom>
          <a:noFill/>
        </p:spPr>
        <p:txBody>
          <a:bodyPr wrap="square" rtlCol="0">
            <a:spAutoFit/>
          </a:bodyPr>
          <a:lstStyle/>
          <a:p>
            <a:r>
              <a:rPr lang="en-US" dirty="0"/>
              <a:t>Exclusive Offer for Seeker Members</a:t>
            </a:r>
          </a:p>
          <a:p>
            <a:endParaRPr lang="en-US" dirty="0"/>
          </a:p>
          <a:p>
            <a:pPr marL="285750" indent="-285750">
              <a:buFont typeface="Arial" panose="020B0604020202020204" pitchFamily="34" charset="0"/>
              <a:buChar char="•"/>
            </a:pPr>
            <a:r>
              <a:rPr lang="en-US" dirty="0"/>
              <a:t>Min. 10% savings (up to a maximum of 15%) off the price paid last year by the client</a:t>
            </a:r>
          </a:p>
        </p:txBody>
      </p:sp>
      <p:pic>
        <p:nvPicPr>
          <p:cNvPr id="43" name="Picture 42">
            <a:extLst>
              <a:ext uri="{FF2B5EF4-FFF2-40B4-BE49-F238E27FC236}">
                <a16:creationId xmlns:a16="http://schemas.microsoft.com/office/drawing/2014/main" id="{0CD2D55C-8180-277D-620B-19AB2C58F056}"/>
              </a:ext>
            </a:extLst>
          </p:cNvPr>
          <p:cNvPicPr>
            <a:picLocks noChangeAspect="1"/>
          </p:cNvPicPr>
          <p:nvPr/>
        </p:nvPicPr>
        <p:blipFill>
          <a:blip r:embed="rId16"/>
          <a:stretch>
            <a:fillRect/>
          </a:stretch>
        </p:blipFill>
        <p:spPr>
          <a:xfrm>
            <a:off x="271463" y="4937740"/>
            <a:ext cx="933450" cy="590550"/>
          </a:xfrm>
          <a:prstGeom prst="rect">
            <a:avLst/>
          </a:prstGeom>
        </p:spPr>
      </p:pic>
    </p:spTree>
    <p:extLst>
      <p:ext uri="{BB962C8B-B14F-4D97-AF65-F5344CB8AC3E}">
        <p14:creationId xmlns:p14="http://schemas.microsoft.com/office/powerpoint/2010/main" val="14783163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80</TotalTime>
  <Words>99</Words>
  <Application>Microsoft Macintosh PowerPoint</Application>
  <PresentationFormat>Widescreen</PresentationFormat>
  <Paragraphs>18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Symbol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Seeker Partners</dc:title>
  <dc:creator>Scott Langegger</dc:creator>
  <cp:lastModifiedBy>Microsoft Office User</cp:lastModifiedBy>
  <cp:revision>3</cp:revision>
  <dcterms:created xsi:type="dcterms:W3CDTF">2024-03-11T21:43:27Z</dcterms:created>
  <dcterms:modified xsi:type="dcterms:W3CDTF">2024-06-10T14:56:03Z</dcterms:modified>
</cp:coreProperties>
</file>